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0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1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47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9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0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5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0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2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5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3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2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BD78-6C29-4A2A-9B9D-A9AF7EDD280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93E0-F991-4953-89E8-ADDA9103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6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4EC5B2-C924-49EB-818D-2E58516CFC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98" y="0"/>
            <a:ext cx="1294701" cy="13085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96A2D-D72E-472F-9E66-6D7FFEC4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22" y="1048624"/>
            <a:ext cx="11979478" cy="2865103"/>
          </a:xfrm>
        </p:spPr>
        <p:txBody>
          <a:bodyPr>
            <a:normAutofit/>
          </a:bodyPr>
          <a:lstStyle/>
          <a:p>
            <a:r>
              <a:rPr lang="ru-RU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_StamperBrk" panose="040409050D0802020404" pitchFamily="82" charset="-52"/>
              </a:rPr>
              <a:t>Дорожно-строительный колледж </a:t>
            </a:r>
            <a:r>
              <a:rPr lang="ru-RU" b="1" cap="none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_StamperBrk" panose="040409050D0802020404" pitchFamily="82" charset="-52"/>
              </a:rPr>
              <a:t>г.Хасавюрт</a:t>
            </a:r>
            <a:r>
              <a:rPr lang="ru-RU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_StamperBrk" panose="040409050D0802020404" pitchFamily="82" charset="-52"/>
              </a:rPr>
              <a:t> Республика Д</a:t>
            </a:r>
            <a:r>
              <a:rPr lang="ru-RU" b="1" cap="none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_StamperBrk" panose="040409050D0802020404" pitchFamily="82" charset="-52"/>
              </a:rPr>
              <a:t>агестан</a:t>
            </a:r>
            <a:endParaRPr lang="ru-RU" b="1" cap="none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_StamperBrk" panose="040409050D0802020404" pitchFamily="8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9BF74B-D143-4BD8-9FE0-7FE10B5F1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76" y="3341770"/>
            <a:ext cx="3545529" cy="37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5E3959-45EB-45BD-A36A-653DD427A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146" y="316453"/>
            <a:ext cx="11150428" cy="48715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на лучший арт-объект, посвященный празднованию 80-летия системы профессионально-технического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конкурса: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на территории колледжа памятного арт-объекта, посвященного празднованию 80-летия ПТО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конкурса: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-Демонстрация преемственности между профессионально – техническим образованием и среднем профессиональном образованием.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творческого потенциала, расширение кругозора и формирование интереса к будущей профессией среди обучающихся ПОО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к реализации арт-объектов преподавателей ПОО для выстраивания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межпоколенческого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как одного из существенных факторов развития профессионала.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24698-E241-41AD-9C3B-8B0B5C6BC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38" y="4531173"/>
            <a:ext cx="2172574" cy="23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10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3DCC3E-2CB7-4F38-9CBA-98B07081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37" y="796936"/>
            <a:ext cx="11991975" cy="1272933"/>
          </a:xfrm>
        </p:spPr>
        <p:txBody>
          <a:bodyPr>
            <a:norm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данного конкурса на лучший арт-объект на территории дорожно-строительного колледжа решили создать и установить памятный арт-объект «Каток».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42FC4A-D900-437F-A3E6-A25FD7A0B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-181" r="16788" b="181"/>
          <a:stretch/>
        </p:blipFill>
        <p:spPr>
          <a:xfrm>
            <a:off x="487031" y="2266951"/>
            <a:ext cx="4580562" cy="4383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B153D3-8CDD-470E-888E-B3C3119BA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7842" r="629" b="19988"/>
          <a:stretch/>
        </p:blipFill>
        <p:spPr>
          <a:xfrm>
            <a:off x="5441287" y="2266951"/>
            <a:ext cx="4554888" cy="438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0318AE-F429-4EC8-B136-F649DF9529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38" y="4424270"/>
            <a:ext cx="2172574" cy="23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95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2F12F1-8B57-4C8E-B506-0A5C728C5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11326"/>
          <a:stretch/>
        </p:blipFill>
        <p:spPr>
          <a:xfrm>
            <a:off x="876515" y="1217813"/>
            <a:ext cx="3272177" cy="4369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CC394A-2113-4AAC-823C-C37CF004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/>
          <a:stretch/>
        </p:blipFill>
        <p:spPr>
          <a:xfrm>
            <a:off x="6515895" y="2381226"/>
            <a:ext cx="3163501" cy="4369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0E05A-F53F-495D-867D-EE14CA44AB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38" y="4424270"/>
            <a:ext cx="2172574" cy="23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2AB56D-1FCB-45C1-8E47-FF00C751DAB1}"/>
              </a:ext>
            </a:extLst>
          </p:cNvPr>
          <p:cNvSpPr/>
          <p:nvPr/>
        </p:nvSpPr>
        <p:spPr>
          <a:xfrm>
            <a:off x="4297681" y="347535"/>
            <a:ext cx="7564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Над созданием проекта «Каток» работали: мастер производственного обучения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Сайдулаев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Салим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Мусаевич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и студент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 курса 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1Т2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«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Тракторист-машинист с/х производства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Амирханов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Салимхан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Гусейнмагомедович</a:t>
            </a:r>
            <a:endParaRPr lang="ru-RU" sz="2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3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B73C56-D8DB-412B-84A3-62554C14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19606" b="19750"/>
          <a:stretch/>
        </p:blipFill>
        <p:spPr>
          <a:xfrm>
            <a:off x="370243" y="577100"/>
            <a:ext cx="5222035" cy="5746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AB82D1-9CAE-4A3C-AD4D-EF8795D5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29" y="577100"/>
            <a:ext cx="4719585" cy="570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60F59E-D3B0-4BBC-9DA7-E494F00EB8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38" y="4424270"/>
            <a:ext cx="2172574" cy="23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10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494835-152E-4530-A761-4A257CD56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9151"/>
          <a:stretch/>
        </p:blipFill>
        <p:spPr>
          <a:xfrm>
            <a:off x="606393" y="1570208"/>
            <a:ext cx="4764504" cy="4637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0C1948-7F5D-48EE-B771-81D6684132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13474" r="-374" b="18903"/>
          <a:stretch/>
        </p:blipFill>
        <p:spPr>
          <a:xfrm>
            <a:off x="6373329" y="1570209"/>
            <a:ext cx="5143500" cy="4637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9447D3-20C0-49DA-A59F-3D00A8BAF152}"/>
              </a:ext>
            </a:extLst>
          </p:cNvPr>
          <p:cNvSpPr/>
          <p:nvPr/>
        </p:nvSpPr>
        <p:spPr>
          <a:xfrm>
            <a:off x="1273319" y="188531"/>
            <a:ext cx="10243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Завершающий этап работы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B61929-CFF8-43A2-A2FE-B8DB9840FE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38" y="4424270"/>
            <a:ext cx="2172574" cy="23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0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86B8D1-92A0-4BA1-923E-F74F9BEAE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b="10545"/>
          <a:stretch/>
        </p:blipFill>
        <p:spPr>
          <a:xfrm>
            <a:off x="240630" y="642132"/>
            <a:ext cx="5207330" cy="523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728081-2B04-4BA9-9F6B-720A2B070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/>
          <a:stretch/>
        </p:blipFill>
        <p:spPr>
          <a:xfrm>
            <a:off x="5604769" y="642132"/>
            <a:ext cx="6419626" cy="523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C3C63-EA49-4A70-B546-EF61942C48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38" y="4424270"/>
            <a:ext cx="2172574" cy="23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80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BD80DD-E12B-49AA-8D3C-0A817BB71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209" y="1341388"/>
            <a:ext cx="10400099" cy="242209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создатели арт-объекта: мастер производственного обучения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Сайдулаев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Мусаевич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студент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1Т2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«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Тракторист-машинист с/х производства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Амирханов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Салимхан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Гусейнмагомедович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строительного колледжа»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г.Хасавюрт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4B68B0-F285-4646-95EA-55F286BD783A}"/>
              </a:ext>
            </a:extLst>
          </p:cNvPr>
          <p:cNvSpPr/>
          <p:nvPr/>
        </p:nvSpPr>
        <p:spPr>
          <a:xfrm>
            <a:off x="2096319" y="5516612"/>
            <a:ext cx="4419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2020 - Хасавюрт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A5697-BF76-4D29-80D3-71DED28A98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38" y="4424270"/>
            <a:ext cx="2172574" cy="23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3544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104</TotalTime>
  <Words>174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a_StamperBrk</vt:lpstr>
      <vt:lpstr>Arial</vt:lpstr>
      <vt:lpstr>Calibri</vt:lpstr>
      <vt:lpstr>Century Gothic</vt:lpstr>
      <vt:lpstr>Times New Roman</vt:lpstr>
      <vt:lpstr>След самолета</vt:lpstr>
      <vt:lpstr>Дорожно-строительный колледж г.Хасавюрт Республика Дагестан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Дорожно-строительный колледж г.Хасавюрт Республика дагестан</dc:title>
  <dc:creator>ДСК</dc:creator>
  <cp:lastModifiedBy>rgsu xka</cp:lastModifiedBy>
  <cp:revision>17</cp:revision>
  <dcterms:created xsi:type="dcterms:W3CDTF">2020-10-27T08:17:18Z</dcterms:created>
  <dcterms:modified xsi:type="dcterms:W3CDTF">2020-10-28T09:47:40Z</dcterms:modified>
</cp:coreProperties>
</file>