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31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8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1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00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37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24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413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6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0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87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24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49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0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1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03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42CEFB-3FAA-4910-B9C1-50DCCEE76F99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C5024-825F-4480-9ABC-D87508B526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10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731" y="430923"/>
            <a:ext cx="9144000" cy="26065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Открытое мероприятие по теме: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u="sng" dirty="0" smtClean="0">
                <a:solidFill>
                  <a:srgbClr val="C00000"/>
                </a:solidFill>
              </a:rPr>
              <a:t>«ТЕРРОРИЗМ - ЗЛО ПРОТИВ ЧЕЛОВЕЧЕСТВА</a:t>
            </a:r>
            <a:r>
              <a:rPr lang="ru-RU" sz="4400" b="1" dirty="0" smtClean="0">
                <a:solidFill>
                  <a:srgbClr val="C00000"/>
                </a:solidFill>
              </a:rPr>
              <a:t>»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9324" y="2761210"/>
            <a:ext cx="9144000" cy="3755204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r>
              <a:rPr lang="ru-RU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Эпиграф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400" b="1" i="1" dirty="0"/>
              <a:t> «Теперь, когда мы научились летать по воздуху, как птицы, плавать под водой, как рыбы, нам не хватает только одного: научиться жить на земле, как люди» </a:t>
            </a: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1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Бернард </a:t>
            </a: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Шоу)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sz="2800" b="1" dirty="0"/>
              <a:t>О</a:t>
            </a:r>
            <a:r>
              <a:rPr lang="ru-RU" b="1" dirty="0"/>
              <a:t>ткрытое мероприятие </a:t>
            </a:r>
            <a:r>
              <a:rPr lang="ru-RU" b="1" dirty="0" smtClean="0"/>
              <a:t>прошло в группе №64 Дорожно-строительного колледжа г. </a:t>
            </a:r>
            <a:r>
              <a:rPr lang="ru-RU" sz="2800" b="1" dirty="0" smtClean="0"/>
              <a:t>Х</a:t>
            </a:r>
            <a:r>
              <a:rPr lang="ru-RU" b="1" dirty="0" smtClean="0"/>
              <a:t>асавюрт РД</a:t>
            </a:r>
            <a:endParaRPr lang="ru-RU" dirty="0"/>
          </a:p>
          <a:p>
            <a:endParaRPr lang="ru-RU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kazka17.ru/images/2021/03/01.04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246133"/>
            <a:ext cx="10407536" cy="64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5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75" y="452717"/>
            <a:ext cx="11272620" cy="1743945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мероприятия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Объяснить сущность экстремизма и терроризма, их типы и цели; </a:t>
            </a:r>
            <a:b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общественное сознания и гражданскую позицию подрастающего поколения; </a:t>
            </a:r>
            <a:b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3.Способствовать воспитанию у обучающихся толерантного отношения друг к другу; </a:t>
            </a: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4.Формировать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жить в мире с другими людьми;</a:t>
            </a:r>
            <a:b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184" y="2343329"/>
            <a:ext cx="7589521" cy="41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4758" cy="1754454"/>
          </a:xfrm>
        </p:spPr>
        <p:txBody>
          <a:bodyPr/>
          <a:lstStyle/>
          <a:p>
            <a:pPr algn="ctr"/>
            <a:r>
              <a:rPr lang="ru-RU" sz="2800" dirty="0"/>
              <a:t>Мероприятие прошло с большим интересом присутствующих и  энтузиазмом студентов </a:t>
            </a:r>
            <a:r>
              <a:rPr lang="ru-RU" sz="2800" dirty="0" smtClean="0"/>
              <a:t>выступавших </a:t>
            </a:r>
            <a:r>
              <a:rPr lang="ru-RU" sz="2800" dirty="0"/>
              <a:t>с докладами , сообщениями и комментариями.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5457" y="2086972"/>
            <a:ext cx="6966066" cy="41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11220068" cy="2700384"/>
          </a:xfrm>
        </p:spPr>
        <p:txBody>
          <a:bodyPr/>
          <a:lstStyle/>
          <a:p>
            <a:r>
              <a:rPr lang="ru-RU" sz="3200" b="1" dirty="0"/>
              <a:t>Слово преподавателя: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 smtClean="0"/>
              <a:t>Продолжаются </a:t>
            </a:r>
            <a:r>
              <a:rPr lang="ru-RU" sz="2400" dirty="0"/>
              <a:t>локальные войны, военные конфликты, связанные с религиозными, территориальными и национальными спорами. В нашу, казалось бы, мирную жизнь все настойчивей вторгается такое зловещее явление, как терроризм. Терроризм — это тоже война. И от него не застрахован никто. В том числе и мы. Как избежать терроризма в будущем.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1434" y="3387731"/>
            <a:ext cx="11424745" cy="4195481"/>
          </a:xfrm>
        </p:spPr>
        <p:txBody>
          <a:bodyPr>
            <a:normAutofit/>
          </a:bodyPr>
          <a:lstStyle/>
          <a:p>
            <a:r>
              <a:rPr lang="ru-RU" sz="3200" b="1" dirty="0"/>
              <a:t>Экстремизм и терроризм </a:t>
            </a:r>
            <a:r>
              <a:rPr lang="ru-RU" sz="3200" dirty="0"/>
              <a:t>трактуется </a:t>
            </a:r>
            <a:r>
              <a:rPr lang="ru-RU" sz="3200" b="1" dirty="0"/>
              <a:t>как стремление устрашать смертью, казнью, угрозами насилия и физического уничтожения, жестокими карательными мерами и истязаниями, расстрелами</a:t>
            </a:r>
            <a:r>
              <a:rPr lang="ru-RU" sz="3200" dirty="0" smtClean="0"/>
              <a:t>.</a:t>
            </a:r>
          </a:p>
          <a:p>
            <a:pPr algn="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«Толковый словарь»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В.И.Даля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20" y="2117166"/>
            <a:ext cx="4813738" cy="41957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346192" cy="1880579"/>
          </a:xfrm>
        </p:spPr>
        <p:txBody>
          <a:bodyPr/>
          <a:lstStyle/>
          <a:p>
            <a:pPr algn="ctr"/>
            <a:r>
              <a:rPr lang="ru-RU" sz="3600" dirty="0" smtClean="0"/>
              <a:t>Студенты внимательно слушают своего классного руководителя, преподавателя русского языка и литературы ДАИТБЕКОВУ М.А.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7894">
            <a:off x="1094566" y="4177713"/>
            <a:ext cx="1965599" cy="44533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611" y="2052918"/>
            <a:ext cx="7207134" cy="41954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4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22337" cy="1007947"/>
          </a:xfrm>
        </p:spPr>
        <p:txBody>
          <a:bodyPr/>
          <a:lstStyle/>
          <a:p>
            <a:r>
              <a:rPr lang="ru-RU" sz="2000" dirty="0" smtClean="0"/>
              <a:t>Особенностью было то что студенты в своих выступлениях отметили не только содержание определения  терроризма но и цели. Формы и проявления этого страшного деяния.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2" y="1235033"/>
            <a:ext cx="11673444" cy="528451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/>
              <a:t>Цели</a:t>
            </a:r>
            <a:r>
              <a:rPr lang="ru-RU" sz="8000" b="1" dirty="0"/>
              <a:t> терроризма</a:t>
            </a:r>
            <a:r>
              <a:rPr lang="ru-RU" sz="8000" dirty="0"/>
              <a:t>:</a:t>
            </a:r>
          </a:p>
          <a:p>
            <a:pPr marL="0" lvl="0" indent="0">
              <a:buNone/>
            </a:pPr>
            <a:r>
              <a:rPr lang="ru-RU" sz="8000" dirty="0"/>
              <a:t>получить денежный </a:t>
            </a:r>
            <a:r>
              <a:rPr lang="ru-RU" sz="8000" dirty="0" smtClean="0"/>
              <a:t>выкуп;        освободить </a:t>
            </a:r>
            <a:r>
              <a:rPr lang="ru-RU" sz="8000" dirty="0"/>
              <a:t>из тюрем арестованных </a:t>
            </a:r>
            <a:r>
              <a:rPr lang="ru-RU" sz="8000" dirty="0" smtClean="0"/>
              <a:t>боевиков;      диктовать </a:t>
            </a:r>
            <a:r>
              <a:rPr lang="ru-RU" sz="8000" dirty="0"/>
              <a:t>свою волю правительствам некоторых государств.</a:t>
            </a:r>
          </a:p>
          <a:p>
            <a:pPr marL="0" indent="0" algn="ctr">
              <a:buNone/>
            </a:pPr>
            <a:r>
              <a:rPr lang="ru-RU" sz="8000" b="1" dirty="0"/>
              <a:t>Формы терроризма</a:t>
            </a: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Идеологический, Этнический,  Религиозный,  Криминальный,  </a:t>
            </a:r>
            <a:r>
              <a:rPr lang="ru-RU" sz="8000" dirty="0"/>
              <a:t>Индивидуальный</a:t>
            </a:r>
          </a:p>
          <a:p>
            <a:pPr marL="0" indent="0" algn="ctr">
              <a:buNone/>
            </a:pPr>
            <a:r>
              <a:rPr lang="ru-RU" sz="8000" b="1" dirty="0"/>
              <a:t>Основные проявления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             Взрыв в девятиэтажном жилом доме на улице Гурьянова в Москве. Погибли более 90 человек, пострадали более 260.</a:t>
            </a:r>
          </a:p>
          <a:p>
            <a:pPr marL="0" indent="0">
              <a:buNone/>
            </a:pPr>
            <a:r>
              <a:rPr lang="ru-RU" sz="8000" dirty="0"/>
              <a:t>            Захват 800 человек в московском Театральном центре на Дубровке чеченскими сепаратистами. В ходе штурма с применением отравляющего газа погибли все нападавшие (41 человек) и 129 заложников. Большинство погибших скончались в результате действия отравляющего газа.</a:t>
            </a:r>
          </a:p>
          <a:p>
            <a:pPr marL="0" indent="0">
              <a:buNone/>
            </a:pPr>
            <a:r>
              <a:rPr lang="ru-RU" sz="8000" dirty="0"/>
              <a:t>             Два взрыва на многолюдном рок-фестивале "Крылья" на Тушинском аэродроме под Москвой. Погибло 16 человек, включая двух смертниц. </a:t>
            </a:r>
            <a:r>
              <a:rPr lang="ru-RU" sz="8000" dirty="0" smtClean="0"/>
              <a:t>Несколько десятков человек получили ранения</a:t>
            </a:r>
          </a:p>
          <a:p>
            <a:pPr marL="0" indent="0">
              <a:buNone/>
            </a:pPr>
            <a:r>
              <a:rPr lang="ru-RU" sz="8000" dirty="0" smtClean="0"/>
              <a:t>             Первое сентября 2004 года в школе №1 в городке Беслан стало чёрным днем.</a:t>
            </a:r>
          </a:p>
          <a:p>
            <a:pPr marL="0" indent="0">
              <a:buNone/>
            </a:pPr>
            <a:r>
              <a:rPr lang="ru-RU" sz="8000" dirty="0" smtClean="0"/>
              <a:t>             </a:t>
            </a:r>
            <a:r>
              <a:rPr lang="ru-RU" sz="8000" dirty="0"/>
              <a:t>Взрыв на рынке ВЛАДИКАВКАЗА Ранено более 100,погибло при взрыве16</a:t>
            </a:r>
          </a:p>
          <a:p>
            <a:pPr marL="0" indent="0">
              <a:buNone/>
            </a:pPr>
            <a:r>
              <a:rPr lang="ru-RU" sz="8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5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ochenevo.nso.ru/sites/kochenevo.nso.ru/wodby_files/files/gallery-news/2021/09/%D0%9F%D0%B0%D0%BC%D1%8F%D1%82%D0%BA%D0%B0%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96883"/>
            <a:ext cx="9933710" cy="60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622" y="221491"/>
            <a:ext cx="11371718" cy="1400530"/>
          </a:xfrm>
        </p:spPr>
        <p:txBody>
          <a:bodyPr/>
          <a:lstStyle/>
          <a:p>
            <a:pPr algn="ctr"/>
            <a:r>
              <a:rPr lang="ru-RU" sz="3200" dirty="0" smtClean="0"/>
              <a:t>На этом мероприятии  присутствовали также  и родители студентов, </a:t>
            </a:r>
            <a:r>
              <a:rPr lang="ru-RU" sz="3200" smtClean="0"/>
              <a:t>активно комментировали </a:t>
            </a:r>
            <a:r>
              <a:rPr lang="ru-RU" sz="3200" dirty="0" smtClean="0"/>
              <a:t>тематику студенческих выступлений.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763" y="1776248"/>
            <a:ext cx="7935630" cy="478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3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966" y="242511"/>
            <a:ext cx="11419765" cy="1400530"/>
          </a:xfrm>
        </p:spPr>
        <p:txBody>
          <a:bodyPr/>
          <a:lstStyle/>
          <a:p>
            <a:r>
              <a:rPr lang="ru-RU" sz="2800" dirty="0" smtClean="0"/>
              <a:t>Принявшие участие в этом мероприятии получили полную инструкцию по противодействию терроризму и экстремизму.</a:t>
            </a:r>
            <a:endParaRPr lang="ru-RU" sz="2800" dirty="0"/>
          </a:p>
        </p:txBody>
      </p:sp>
      <p:pic>
        <p:nvPicPr>
          <p:cNvPr id="2050" name="Picture 2" descr="https://ds04.infourok.ru/uploads/ex/0557/00164c76-0db826e2/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4" y="1501452"/>
            <a:ext cx="8853054" cy="48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53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277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Ион</vt:lpstr>
      <vt:lpstr>Открытое мероприятие по теме: «ТЕРРОРИЗМ - ЗЛО ПРОТИВ ЧЕЛОВЕЧЕСТВА» </vt:lpstr>
      <vt:lpstr>Цели мероприятия 1. Объяснить сущность экстремизма и терроризма, их типы и цели;  2. Формировать общественное сознания и гражданскую позицию подрастающего поколения;  3.Способствовать воспитанию у обучающихся толерантного отношения друг к другу;  4.Формировать умение жить в мире с другими людьми; </vt:lpstr>
      <vt:lpstr>Мероприятие прошло с большим интересом присутствующих и  энтузиазмом студентов выступавших с докладами , сообщениями и комментариями.</vt:lpstr>
      <vt:lpstr>Слово преподавателя: Продолжаются локальные войны, военные конфликты, связанные с религиозными, территориальными и национальными спорами. В нашу, казалось бы, мирную жизнь все настойчивей вторгается такое зловещее явление, как терроризм. Терроризм — это тоже война. И от него не застрахован никто. В том числе и мы. Как избежать терроризма в будущем.</vt:lpstr>
      <vt:lpstr>Студенты внимательно слушают своего классного руководителя, преподавателя русского языка и литературы ДАИТБЕКОВУ М.А.</vt:lpstr>
      <vt:lpstr>Особенностью было то что студенты в своих выступлениях отметили не только содержание определения  терроризма но и цели. Формы и проявления этого страшного деяния. </vt:lpstr>
      <vt:lpstr>Презентация PowerPoint</vt:lpstr>
      <vt:lpstr>На этом мероприятии  присутствовали также  и родители студентов, активно комментировали тематику студенческих выступлений.</vt:lpstr>
      <vt:lpstr>Принявшие участие в этом мероприятии получили полную инструкцию по противодействию терроризму и экстремизму.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мероприятие по теме: «ТЕРРОРИЗМ - ЗЛО ПРОТИВ ЧЕЛОВЕЧЕСТВА»</dc:title>
  <dc:creator>ИМА</dc:creator>
  <cp:lastModifiedBy>rgsu xka</cp:lastModifiedBy>
  <cp:revision>14</cp:revision>
  <dcterms:created xsi:type="dcterms:W3CDTF">2021-10-21T13:25:25Z</dcterms:created>
  <dcterms:modified xsi:type="dcterms:W3CDTF">2021-10-26T05:52:15Z</dcterms:modified>
</cp:coreProperties>
</file>