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5400" y="1888793"/>
            <a:ext cx="6955971" cy="195127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«Мое 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сердце – Россия, душа – Дагестан»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55971" y="190892"/>
            <a:ext cx="4620986" cy="1395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молодежного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</a:t>
            </a:r>
          </a:p>
          <a:p>
            <a:pPr lvl="0" algn="ctr" defTabSz="914400">
              <a:spcBef>
                <a:spcPts val="1000"/>
              </a:spcBef>
              <a:buClr>
                <a:srgbClr val="B71E42"/>
              </a:buClr>
              <a:buSzPct val="100000"/>
            </a:pPr>
            <a:r>
              <a:rPr lang="ru-RU" sz="2000" b="1" i="1" cap="all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b="1" i="1" cap="all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90 -летию со дня </a:t>
            </a:r>
            <a:r>
              <a:rPr lang="ru-RU" sz="2000" b="1" i="1" cap="all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</a:t>
            </a:r>
          </a:p>
          <a:p>
            <a:pPr lvl="0" algn="ctr" defTabSz="914400">
              <a:spcBef>
                <a:spcPts val="1000"/>
              </a:spcBef>
              <a:buClr>
                <a:srgbClr val="B71E42"/>
              </a:buClr>
              <a:buSzPct val="100000"/>
            </a:pPr>
            <a:r>
              <a:rPr lang="ru-RU" sz="2400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Фазу Алиевой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0-tub-ru.yandex.net/i?id=5f9d6ef622fc2366291d2ebd432badc1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" y="349154"/>
            <a:ext cx="4677508" cy="55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2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1" y="143975"/>
            <a:ext cx="11765864" cy="170978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лучших стихотворений Фазу Алиевой так и называется "Последняя пуля". И в нем есть строки, обжигающие своей откровенностью, глубоким смыслом и безграничной внутренней силой.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652" y="2127738"/>
            <a:ext cx="5079393" cy="4613777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180" y="2127738"/>
            <a:ext cx="6367389" cy="44840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462" y="3859481"/>
            <a:ext cx="3789190" cy="288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5630" y="334107"/>
            <a:ext cx="5591907" cy="11430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ФАЗУ АЛИЕВА.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РАЗГОВОР С СЫНОМ»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78" y="334107"/>
            <a:ext cx="5521568" cy="53808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308" y="1881554"/>
            <a:ext cx="5398476" cy="38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71" y="298333"/>
            <a:ext cx="11772899" cy="162844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поэтесса Дагестана. Вот так коротко везде изложена её  биография. Фазу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Гамзатовна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первая женщина в СССР, получившая звание народной поэтессы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 года и первая дагестанка, чье имя вошло в Книгу выдающихся женщин мира.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271" y="1926773"/>
            <a:ext cx="11772899" cy="3898802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Фазу Алиева родилась 5 декабря 1932 года в селе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Гиничутль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Республики Дагестан. Сочинять стихи начала в раннем возрасте и уже в школьные годы ее считали настоящим поэтом. Фазу писала на аварском и русском языках.</a:t>
            </a:r>
          </a:p>
          <a:p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Критиков 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уже поразила начинающая поэтесса и 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писательница 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яркостью и неординарным талантом.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/>
        </p:nvSpPr>
        <p:spPr>
          <a:xfrm>
            <a:off x="912922" y="12895625"/>
            <a:ext cx="159385" cy="82804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b="1" i="1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Фазу Алиева родилась 5 декабря 1932 года в селе Гиничутль, Республики Дагестан. Сочинять стихи начала в раннем возрасте и уже в школьные годы ее считали настоящим поэтом. Фазу писала на аварском и русском языках.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b="1" i="1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Впервые стихи семнадцатилетней Фазу опубликовали в газете «Большевик гор» в 1949 году, позднее в газете «Комсомолец Дагестана» и журнале на аварском языке «Дружба». Критиков тогда уже поразила начинающая поэтесса и писательница своей яркостью и неординарным талантом</a:t>
            </a:r>
            <a:r>
              <a:rPr lang="ru-RU" sz="2600" b="1" i="1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i.ytimg.com/vi/Plu5TyAQAhw/maxresdefaul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6" y="4004472"/>
            <a:ext cx="4603696" cy="261704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6735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30" y="135048"/>
            <a:ext cx="11854541" cy="104923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Фазу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Гамзатовна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только Автор 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102 поэтических и прозаических книг, переведенных на 68 языков </a:t>
            </a:r>
            <a:r>
              <a:rPr lang="ru-RU" dirty="0" smtClean="0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мира, но и активный общественный деятель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30" y="1845129"/>
            <a:ext cx="11854542" cy="4000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«Вся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жизнь - борьба с собой и с несправедливостью», - 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говорила она.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учительницей в средней школе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Впоследствии, окончила Литературный институт имени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А.М.Горького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</a:t>
            </a:r>
            <a:r>
              <a:rPr lang="ru-RU" sz="2400" dirty="0" smtClean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тала </a:t>
            </a:r>
            <a:r>
              <a:rPr lang="ru-RU" sz="24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Главным редактором журнала «Женщина Дагестана». В течение 15 лет являлась заместителем Председателя Верховного Совета Республики Дагестан</a:t>
            </a:r>
            <a:r>
              <a:rPr lang="ru-RU" sz="2400" dirty="0" smtClean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Состояла </a:t>
            </a:r>
            <a:r>
              <a:rPr lang="ru-RU" sz="2400" dirty="0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Союзе писателей </a:t>
            </a:r>
            <a:r>
              <a:rPr lang="ru-RU" sz="2400" dirty="0" smtClean="0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ru-RU" sz="24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1971 года возглавляла Дагестанский комитет защиты мира и отделения Советского фонда Мира Республики. Состояла во Всемирном совете Мира. До 2006 года входила в состав Общественной палаты Российской Федерации</a:t>
            </a:r>
            <a:r>
              <a:rPr lang="ru-RU" sz="2400" dirty="0" smtClean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0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1" y="151377"/>
            <a:ext cx="11919856" cy="14664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Служение России.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глубокого </a:t>
            </a:r>
            <a:r>
              <a:rPr lang="ru-RU" sz="27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 заслуживает  общественная, </a:t>
            </a: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просветитель-</a:t>
            </a:r>
            <a:r>
              <a:rPr lang="ru-RU" sz="27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ская</a:t>
            </a:r>
            <a:r>
              <a:rPr lang="ru-RU" sz="27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7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Фазу </a:t>
            </a: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АЛИЕВОЙ,  </a:t>
            </a:r>
            <a:r>
              <a:rPr lang="ru-RU" sz="27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</a:t>
            </a:r>
            <a:r>
              <a:rPr lang="ru-RU" sz="27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нравственно-патриотическом воспитании </a:t>
            </a: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подрастающего </a:t>
            </a:r>
            <a:r>
              <a:rPr lang="ru-RU" sz="27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72144" y="1846385"/>
            <a:ext cx="11919856" cy="46580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её в том, сто совершается 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ею всё это не нотациями или выступлениями в печати и по 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ТВ, а 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личным примером порядочности, честности и скромности.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400" b="1" i="1" dirty="0" smtClean="0">
                <a:solidFill>
                  <a:srgbClr val="2F2F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Привыкший </a:t>
            </a:r>
            <a:r>
              <a:rPr lang="ru-RU" sz="2400" b="1" i="1" dirty="0">
                <a:solidFill>
                  <a:srgbClr val="2F2F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поклоненью и услугам,</a:t>
            </a: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400" b="1" i="1" dirty="0">
                <a:solidFill>
                  <a:srgbClr val="2F2F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Однажды слиток золотой изрёк:</a:t>
            </a: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400" b="1" i="1" dirty="0">
                <a:solidFill>
                  <a:srgbClr val="2F2F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«Ты кланяться мне должен, чёрный уголь!»</a:t>
            </a: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400" b="1" i="1" dirty="0">
                <a:solidFill>
                  <a:srgbClr val="2F2F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золоту ответил уголёк:</a:t>
            </a: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400" b="1" i="1" dirty="0">
                <a:solidFill>
                  <a:srgbClr val="2F2F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«Не зазнавайся, золото, не надо,</a:t>
            </a: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400" b="1" i="1" dirty="0">
                <a:solidFill>
                  <a:srgbClr val="2F2F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 – мёртвое без плавки и литья.</a:t>
            </a: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400" b="1" i="1" dirty="0">
                <a:solidFill>
                  <a:srgbClr val="2F2F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 сделать вещь или отлить награду,</a:t>
            </a: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Ещё тебя расплавить должен я»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://www.vesti.ru/p/m_3174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92" y="2936630"/>
            <a:ext cx="4976446" cy="3921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3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63" y="158263"/>
            <a:ext cx="11816860" cy="1062446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предопределенность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судьбы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ru-RU" sz="31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Можно </a:t>
            </a:r>
            <a:r>
              <a:rPr lang="ru-RU" sz="31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 изменить свою судьбу или все предопределено свыше? ... </a:t>
            </a:r>
            <a:br>
              <a:rPr lang="ru-RU" sz="31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264" y="1361385"/>
            <a:ext cx="11816860" cy="46173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 Фазу Алиевой дает на это положительный ответ.  Что её ждало, не будь она такой какая есть:  Жена чабана,  горянка-учительница в далеком ауле. Короткий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у нее была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возможность совершить выбор,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мог сменится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более длинным периодом, когда никакого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уже не будет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...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сделала свой выбор подчинившись не «адату», а своему таланту, требующему реализацию. И она едет в далекую Москву поступать в Литературный институт. 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Свои первые стихи «странная» горская девочка с косичками, убегавшая в горы, чтобы впитать всю красоту и величие природы, написала еще в первом классе. Они были опубликованы в стенгазете маленькой сельской школы. Тогда первая проба пера вызвала негативную реакцию ее родных, не понимавших, в чем ее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особенность. Но стала той путеводной звездочкой, что повела по жизни, в которой ей пришлось многое испытать, обретя бессмертие.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087" y="233689"/>
            <a:ext cx="11643528" cy="544614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У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нее были прекрасная семья,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b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муж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сыновья. Дом, семья –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b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все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было на ней. Откуда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только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силы брались! </a:t>
            </a:r>
            <a:r>
              <a:rPr lang="ru-RU" sz="31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Старший сын ее </a:t>
            </a:r>
            <a:r>
              <a:rPr lang="ru-RU" sz="31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Али</a:t>
            </a:r>
            <a:r>
              <a:rPr lang="ru-RU" sz="31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воевал в составе ограниченного контингента советских войск в Афганистане, Фазу </a:t>
            </a:r>
            <a:r>
              <a:rPr lang="ru-RU" sz="31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Гамзатовна</a:t>
            </a:r>
            <a:r>
              <a:rPr lang="ru-RU" sz="31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ездила в эту чужую страну, выступала со стихами перед воинами-интернационалистами. С великим мужеством пережила она потери близких: </a:t>
            </a:r>
            <a:r>
              <a:rPr lang="ru-RU" sz="3100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в </a:t>
            </a:r>
            <a:r>
              <a:rPr lang="ru-RU" sz="31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аварии погиб сын, потом ушел в мир иной муж, следом – мать… Боль утрат невозможно описать, а она работала, не сдавалась.</a:t>
            </a: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Воспоминания о Фазу Алиевой председателя Союза писателей Дагестана, </a:t>
            </a:r>
            <a:r>
              <a:rPr lang="ru-RU" sz="2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народного поэта Республики Дагестан </a:t>
            </a:r>
            <a:r>
              <a:rPr lang="ru-RU" sz="22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Магомеда Ахмедова)</a:t>
            </a:r>
            <a:r>
              <a:rPr lang="ru-RU" sz="2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73" y="5144794"/>
            <a:ext cx="411629" cy="1007350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У нее были прекрасная семья, муж, сыновья. Дом, семья – все было на ней. Откуда только силы брались! Старший сын ее </a:t>
            </a:r>
            <a:r>
              <a:rPr lang="ru-RU" b="1" dirty="0"/>
              <a:t>Али</a:t>
            </a:r>
            <a:r>
              <a:rPr lang="ru-RU" dirty="0"/>
              <a:t> воевал в составе ограниченного контингента советских войск в Афганистане, Фазу </a:t>
            </a:r>
            <a:r>
              <a:rPr lang="ru-RU" dirty="0" err="1"/>
              <a:t>Гамзатовна</a:t>
            </a:r>
            <a:r>
              <a:rPr lang="ru-RU" dirty="0"/>
              <a:t> ездила в эту чужую страну, выступала со стихами перед воинами-интернационалистами. С великим мужеством пережила она потери близких: в аварии погиб сын, потом ушел в мир иной муж, следом – мать… Боль утрат невозможно описать, а она работала, не сдавалась.</a:t>
            </a:r>
          </a:p>
          <a:p>
            <a:pPr fontAlgn="ctr"/>
            <a:r>
              <a:rPr lang="ru-RU" dirty="0"/>
              <a:t>(Воспоминания о Фазу Алиевой председателя Союза писателей Дагестана, народного поэта Республики Дагестан </a:t>
            </a:r>
            <a:r>
              <a:rPr lang="ru-RU" b="1" dirty="0"/>
              <a:t>Магомеда Ахмедова)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87" y="233689"/>
            <a:ext cx="4838282" cy="203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138" y="194919"/>
            <a:ext cx="9603275" cy="1049235"/>
          </a:xfrm>
        </p:spPr>
        <p:txBody>
          <a:bodyPr/>
          <a:lstStyle/>
          <a:p>
            <a:pPr algn="ctr"/>
            <a:r>
              <a:rPr lang="ru-RU" dirty="0" smtClean="0"/>
              <a:t>Фазу Алиева  и Расул Гамзатов – звезды </a:t>
            </a:r>
            <a:br>
              <a:rPr lang="ru-RU" dirty="0" smtClean="0"/>
            </a:br>
            <a:r>
              <a:rPr lang="ru-RU" dirty="0" smtClean="0"/>
              <a:t>аварской поэзии и литературы</a:t>
            </a:r>
            <a:endParaRPr lang="ru-RU" dirty="0"/>
          </a:p>
        </p:txBody>
      </p:sp>
      <p:pic>
        <p:nvPicPr>
          <p:cNvPr id="4" name="Объект 3" descr="https://st03.kakprosto.ru/images/article/2019/4/21/333011_5cbc08990794b5cbc089907984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86" y="1244154"/>
            <a:ext cx="10331669" cy="4967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49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318" y="189058"/>
            <a:ext cx="9603275" cy="1049235"/>
          </a:xfrm>
        </p:spPr>
        <p:txBody>
          <a:bodyPr/>
          <a:lstStyle/>
          <a:p>
            <a:pPr algn="ctr"/>
            <a:r>
              <a:rPr lang="ru-RU" dirty="0" smtClean="0"/>
              <a:t>Но </a:t>
            </a:r>
            <a:r>
              <a:rPr lang="ru-RU" dirty="0"/>
              <a:t>я смогла подняться из тёмной безысходности, побороть своё отчаяние.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185" y="2312925"/>
            <a:ext cx="5504263" cy="33669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9" y="2312925"/>
            <a:ext cx="5926015" cy="33669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7767" y="980444"/>
            <a:ext cx="11491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2F2F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Моё сердце всегда болит за всех, не только за сыновей и внуков</a:t>
            </a:r>
            <a:r>
              <a:rPr lang="ru-RU" sz="2400" b="1" i="1" dirty="0" smtClean="0">
                <a:solidFill>
                  <a:srgbClr val="2F2F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</a:t>
            </a:r>
            <a:r>
              <a:rPr lang="ru-RU" sz="2400" b="1" i="1" dirty="0">
                <a:solidFill>
                  <a:srgbClr val="2F2F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и за друзей и близких, за весь Дагестан».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rgbClr val="2F2F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стихотворение, которое Алиева посвятила проводам сына в Армию: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40" y="5811982"/>
            <a:ext cx="11623430" cy="104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31" y="-433773"/>
            <a:ext cx="11434804" cy="104923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стихотворения, которое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Фазу Алиева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посвятила проводам сына в Армию: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430" y="615462"/>
            <a:ext cx="11876156" cy="5222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23" y="5539155"/>
            <a:ext cx="11535507" cy="9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248</TotalTime>
  <Words>442</Words>
  <Application>Microsoft Office PowerPoint</Application>
  <PresentationFormat>Широкоэкранный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Times New Roman</vt:lpstr>
      <vt:lpstr>Gallery</vt:lpstr>
      <vt:lpstr>Презентация PowerPoint</vt:lpstr>
      <vt:lpstr>Народная поэтесса Дагестана. Вот так коротко везде изложена её  биография. Фазу Гамзатовна первая женщина в СССР, получившая звание народной поэтессы в возрасте 33 года и первая дагестанка, чье имя вошло в Книгу выдающихся женщин мира. </vt:lpstr>
      <vt:lpstr>Фазу Гамзатовна.  Не только Автор более 102 поэтических и прозаических книг, переведенных на 68 языков мира, но и активный общественный деятель </vt:lpstr>
      <vt:lpstr>Служение России.  глубокого уважения заслуживает  общественная, просветитель-ская, деятельность Фазу АЛИЕВОЙ,  её забота о нравственно-патриотическом воспитании подрастающего поколения.</vt:lpstr>
      <vt:lpstr>предопределенность ее судьбы.                                                                                 Можно ли изменить свою судьбу или все предопределено свыше? ...  </vt:lpstr>
      <vt:lpstr>                                                  У нее были прекрасная семья,                                                                          муж, сыновья. Дом, семья –                                                      все было на ней. Откуда                                                     только силы брались! Старший сын ее Али воевал в составе ограниченного контингента советских войск в Афганистане, Фазу Гамзатовна ездила в эту чужую страну, выступала со стихами перед воинами-интернационалистами. С великим мужеством пережила она потери близких:                  в аварии погиб сын, потом ушел в мир иной муж, следом – мать… Боль утрат невозможно описать, а она работала, не сдавалась. (Воспоминания о Фазу Алиевой председателя Союза писателей Дагестана, народного поэта Республики Дагестан Магомеда Ахмедова).</vt:lpstr>
      <vt:lpstr>Фазу Алиева  и Расул Гамзатов – звезды  аварской поэзии и литературы</vt:lpstr>
      <vt:lpstr>Но я смогла подняться из тёмной безысходности, побороть своё отчаяние. </vt:lpstr>
      <vt:lpstr>Продолжение стихотворения, которое  Фазу Алиева посвятила проводам сына в Армию: </vt:lpstr>
      <vt:lpstr>Одно из лучших стихотворений Фазу Алиевой так и называется "Последняя пуля". И в нем есть строки, обжигающие своей откровенностью, глубоким смыслом и безграничной внутренней силой. </vt:lpstr>
      <vt:lpstr>ФАЗУ АЛИЕВА.  «РАЗГОВОР С СЫНОМ»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«Мое сердце – Россия душа – Дагестан»</dc:title>
  <dc:creator>МЕСЕДО</dc:creator>
  <cp:lastModifiedBy>rgsu xka</cp:lastModifiedBy>
  <cp:revision>24</cp:revision>
  <dcterms:created xsi:type="dcterms:W3CDTF">2022-02-10T13:03:21Z</dcterms:created>
  <dcterms:modified xsi:type="dcterms:W3CDTF">2022-02-19T05:28:35Z</dcterms:modified>
</cp:coreProperties>
</file>